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1" d="100"/>
          <a:sy n="61" d="100"/>
        </p:scale>
        <p:origin x="120" y="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1C80F83-D896-4B99-B5CF-83EF4F94B797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02F7FD-CF24-4680-AA8D-11BEB7D7C0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9460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E02F7FD-CF24-4680-AA8D-11BEB7D7C04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25514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75957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74871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1709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18428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04551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30301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02375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36645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81740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7592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64447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69FF01-CEDB-4FBF-B9FB-C3EE6159215D}" type="datetimeFigureOut">
              <a:rPr lang="en-US" smtClean="0"/>
              <a:t>9/5/2015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53DAC3-799C-45F5-965E-D983904726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91887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29352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Viktor R.</dc:creator>
  <cp:lastModifiedBy>Viktor R.</cp:lastModifiedBy>
  <cp:revision>1</cp:revision>
  <dcterms:created xsi:type="dcterms:W3CDTF">2015-09-05T09:27:21Z</dcterms:created>
  <dcterms:modified xsi:type="dcterms:W3CDTF">2015-09-05T09:27:49Z</dcterms:modified>
</cp:coreProperties>
</file>

<file path=docProps/thumbnail.jpeg>
</file>